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8"/>
  </p:notesMasterIdLst>
  <p:handoutMasterIdLst>
    <p:handoutMasterId r:id="rId19"/>
  </p:handoutMasterIdLst>
  <p:sldIdLst>
    <p:sldId id="345" r:id="rId2"/>
    <p:sldId id="329" r:id="rId3"/>
    <p:sldId id="340" r:id="rId4"/>
    <p:sldId id="303" r:id="rId5"/>
    <p:sldId id="328" r:id="rId6"/>
    <p:sldId id="341" r:id="rId7"/>
    <p:sldId id="323" r:id="rId8"/>
    <p:sldId id="342" r:id="rId9"/>
    <p:sldId id="336" r:id="rId10"/>
    <p:sldId id="343" r:id="rId11"/>
    <p:sldId id="337" r:id="rId12"/>
    <p:sldId id="344" r:id="rId13"/>
    <p:sldId id="335" r:id="rId14"/>
    <p:sldId id="324" r:id="rId15"/>
    <p:sldId id="332" r:id="rId16"/>
    <p:sldId id="33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3515A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64" y="-7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10/03/2020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10/03/2020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534.wmv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835.wmv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3" descr="b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0361" y="3625455"/>
            <a:ext cx="2692401" cy="165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3" descr="b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85000" y="3505201"/>
            <a:ext cx="2305050" cy="173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3270321" y="344003"/>
            <a:ext cx="2300319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990600" y="673102"/>
            <a:ext cx="7162800" cy="4910974"/>
          </a:xfrm>
          <a:prstGeom prst="rect">
            <a:avLst/>
          </a:prstGeom>
        </p:spPr>
        <p:txBody>
          <a:bodyPr spcFirstLastPara="1" wrap="none" lIns="74198" tIns="37099" rIns="74198" bIns="37099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5300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895350"/>
            <a:ext cx="8229600" cy="857250"/>
          </a:xfrm>
          <a:solidFill>
            <a:srgbClr val="FFFF00"/>
          </a:solidFill>
        </p:spPr>
        <p:txBody>
          <a:bodyPr tIns="34016"/>
          <a:lstStyle/>
          <a:p>
            <a:pPr algn="ctr"/>
            <a:r>
              <a:rPr lang="en-US" smtClean="0"/>
              <a:t>KIỂM TRA BÀI CŨ</a:t>
            </a:r>
            <a:endParaRPr lang="en-US"/>
          </a:p>
        </p:txBody>
      </p:sp>
      <p:pic>
        <p:nvPicPr>
          <p:cNvPr id="7" name="Picture 12" descr="3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28575"/>
            <a:ext cx="14478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448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3. Đánh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19400" y="505659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6386" y="228600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800600" y="590550"/>
            <a:ext cx="228600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2952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2152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296293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271687" y="578641"/>
            <a:ext cx="257175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32759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7030A0"/>
                </a:solidFill>
              </a:rPr>
              <a:t>Câu lệnh lặp lồng nhau</a:t>
            </a:r>
            <a:endParaRPr lang="en-US" sz="4000" b="1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2948285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2345519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534" y="43815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Kiểm tra 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 kết quả các câu lệnh ở </a:t>
            </a:r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0035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Thời gian thực hành </a:t>
            </a:r>
            <a:r>
              <a:rPr lang="en-US" sz="2800" smtClean="0">
                <a:latin typeface=".VnBlack" pitchFamily="34" charset="0"/>
              </a:rPr>
              <a:t>1</a:t>
            </a:r>
            <a:r>
              <a:rPr lang="en-US" sz="2800" smtClean="0"/>
              <a:t> phút.</a:t>
            </a:r>
            <a:endParaRPr lang="en-US" sz="2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1" y="3486150"/>
            <a:ext cx="973443" cy="93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44767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a</a:t>
            </a:r>
            <a:endParaRPr lang="en-US" sz="2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257550"/>
            <a:ext cx="17132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6576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b</a:t>
            </a:r>
            <a:endParaRPr lang="en-US" sz="280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5963" y="2266950"/>
            <a:ext cx="753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8[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45]</a:t>
            </a:r>
            <a:endParaRPr lang="en-US" sz="32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3105150"/>
            <a:ext cx="192882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5532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c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838200" y="1276350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             Repeat 6[fd 50 rt 60 wait 30] rt 72</a:t>
            </a:r>
          </a:p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/>
          </a:p>
        </p:txBody>
      </p:sp>
      <p:sp>
        <p:nvSpPr>
          <p:cNvPr id="22" name="TextBox 21"/>
          <p:cNvSpPr txBox="1"/>
          <p:nvPr/>
        </p:nvSpPr>
        <p:spPr>
          <a:xfrm>
            <a:off x="442882" y="89535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So sánh các dòng lệnh</a:t>
            </a:r>
            <a:endParaRPr lang="en-US" sz="2800"/>
          </a:p>
        </p:txBody>
      </p:sp>
      <p:sp>
        <p:nvSpPr>
          <p:cNvPr id="23" name="Rectangle 22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4" grpId="0"/>
      <p:bldP spid="19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534" y="43815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Kiểm tra 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 kết quả các câu lệnh ở </a:t>
            </a:r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" y="1809750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18" name="Rectangle 17"/>
          <p:cNvSpPr/>
          <p:nvPr/>
        </p:nvSpPr>
        <p:spPr>
          <a:xfrm>
            <a:off x="237395" y="1200150"/>
            <a:ext cx="84641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đa có giác 6 cạnh 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gõ lệnh gì?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2495550"/>
            <a:ext cx="83476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vuông cạnh 50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bước em thay đổi lệnh ở vị trí nào?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4639848" y="2046670"/>
            <a:ext cx="321471" cy="457203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3036408" y="4476750"/>
            <a:ext cx="3745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Lệnh vẽ hình vuông</a:t>
            </a:r>
            <a:endParaRPr lang="vi-VN" sz="3200"/>
          </a:p>
        </p:txBody>
      </p:sp>
      <p:sp>
        <p:nvSpPr>
          <p:cNvPr id="23" name="Rectangle 22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09800" y="1809750"/>
            <a:ext cx="5051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0" name="Rectangle 29"/>
          <p:cNvSpPr/>
          <p:nvPr/>
        </p:nvSpPr>
        <p:spPr>
          <a:xfrm>
            <a:off x="7002467" y="1809750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1" name="Rectangle 30"/>
          <p:cNvSpPr/>
          <p:nvPr/>
        </p:nvSpPr>
        <p:spPr>
          <a:xfrm>
            <a:off x="762000" y="3562350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32" name="Rectangle 31"/>
          <p:cNvSpPr/>
          <p:nvPr/>
        </p:nvSpPr>
        <p:spPr>
          <a:xfrm>
            <a:off x="2362200" y="3562350"/>
            <a:ext cx="5051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3" name="Rectangle 32"/>
          <p:cNvSpPr/>
          <p:nvPr/>
        </p:nvSpPr>
        <p:spPr>
          <a:xfrm>
            <a:off x="7154867" y="3562350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4" name="Rectangle 33"/>
          <p:cNvSpPr/>
          <p:nvPr/>
        </p:nvSpPr>
        <p:spPr>
          <a:xfrm>
            <a:off x="2362200" y="3562350"/>
            <a:ext cx="5051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4[fd 50 rt 90 wait 30]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5" grpId="0" animBg="1"/>
      <p:bldP spid="26" grpId="0"/>
      <p:bldP spid="29" grpId="0"/>
      <p:bldP spid="30" grpId="0"/>
      <p:bldP spid="31" grpId="0"/>
      <p:bldP spid="32" grpId="0"/>
      <p:bldP spid="32" grpId="1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361950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480" y="971550"/>
            <a:ext cx="901352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US" sz="3200" b="1" smtClean="0">
                <a:solidFill>
                  <a:srgbClr val="3200C0"/>
                </a:solidFill>
              </a:rPr>
              <a:t> Câu lệnh lặp có dạng </a:t>
            </a:r>
            <a:r>
              <a:rPr lang="en-US" sz="3200" b="1" smtClean="0">
                <a:solidFill>
                  <a:srgbClr val="FF0000"/>
                </a:solidFill>
              </a:rPr>
              <a:t>Repeat n[  ]. </a:t>
            </a:r>
            <a:r>
              <a:rPr lang="en-US" sz="3200" b="1" smtClean="0">
                <a:solidFill>
                  <a:srgbClr val="3200C0"/>
                </a:solidFill>
              </a:rPr>
              <a:t>Trong đó: 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Số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trong câu lệnh chỉ số lần lặp; giữa </a:t>
            </a:r>
            <a:r>
              <a:rPr lang="en-US" sz="3200" b="1" smtClean="0">
                <a:solidFill>
                  <a:srgbClr val="FF0000"/>
                </a:solidFill>
              </a:rPr>
              <a:t>Repeat</a:t>
            </a:r>
            <a:r>
              <a:rPr lang="en-US" sz="3200" b="1" smtClean="0">
                <a:solidFill>
                  <a:srgbClr val="3200C0"/>
                </a:solidFill>
              </a:rPr>
              <a:t> và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phải có dấu cách.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Phần trong </a:t>
            </a:r>
            <a:r>
              <a:rPr lang="en-US" sz="3200" b="1" smtClean="0">
                <a:solidFill>
                  <a:srgbClr val="FF0000"/>
                </a:solidFill>
              </a:rPr>
              <a:t>cặp ngoặc vuông [ ] </a:t>
            </a:r>
            <a:r>
              <a:rPr lang="en-US" sz="3200" b="1" smtClean="0">
                <a:solidFill>
                  <a:srgbClr val="3200C0"/>
                </a:solidFill>
              </a:rPr>
              <a:t>là nơi ghi các </a:t>
            </a:r>
            <a:r>
              <a:rPr lang="en-US" sz="3200" b="1" smtClean="0">
                <a:solidFill>
                  <a:srgbClr val="FF0000"/>
                </a:solidFill>
              </a:rPr>
              <a:t>câu lệnh được lặp lại</a:t>
            </a:r>
            <a:r>
              <a:rPr lang="en-US" sz="3200" b="1" smtClean="0">
                <a:solidFill>
                  <a:srgbClr val="320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- Sử dụng câu lệnh lặp lồng nhau có thể cho ra nhiều hình giống nhau. </a:t>
            </a:r>
            <a:endParaRPr lang="en-US" sz="4000" b="1" smtClean="0">
              <a:solidFill>
                <a:srgbClr val="320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590550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hiện: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0736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B-HOẠT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2181" y="1047750"/>
            <a:ext cx="8763000" cy="990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Lặp lại 4 lần,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trong mỗi lần vẽ một hình vuông cạnh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dài 50 b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vẽ xong quay một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góc 90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209800" y="2343150"/>
            <a:ext cx="41148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32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4[fd 50 rt </a:t>
            </a:r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</a:t>
            </a:r>
            <a:endParaRPr lang="en-US" sz="3200" b="1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05150"/>
            <a:ext cx="206588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5867400" y="2362200"/>
            <a:ext cx="1143000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90]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58115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1581150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" y="2038350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69286" y="2038350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609600" y="2419350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</a:t>
            </a:r>
            <a:r>
              <a:rPr kumimoji="0" lang="en-US" sz="32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4[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25" grpId="0"/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253603"/>
            <a:ext cx="9144000" cy="76944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Củng cố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285750"/>
            <a:ext cx="8839200" cy="142875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6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140262"/>
            <a:ext cx="2819400" cy="198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14600" cy="187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342900"/>
            <a:ext cx="9144000" cy="76944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DẶN DÒ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-6263" y="3956628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Về nhà xem lại bài vừa học.</a:t>
            </a:r>
          </a:p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Chuẩn bị cho tiết sau.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253728"/>
            <a:ext cx="3848100" cy="2765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140262"/>
            <a:ext cx="2819400" cy="198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514600" cy="187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133350"/>
            <a:ext cx="8839200" cy="142875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ngày   tháng  năm  </a:t>
            </a:r>
          </a:p>
          <a:p>
            <a:pPr algn="ctr"/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THU VU\Desktop\kkk.PNG"/>
          <p:cNvPicPr>
            <a:picLocks noChangeAspect="1" noChangeArrowheads="1"/>
          </p:cNvPicPr>
          <p:nvPr/>
        </p:nvPicPr>
        <p:blipFill>
          <a:blip r:embed="rId3"/>
          <a:srcRect b="12168"/>
          <a:stretch>
            <a:fillRect/>
          </a:stretch>
        </p:blipFill>
        <p:spPr bwMode="auto">
          <a:xfrm>
            <a:off x="5105400" y="1733550"/>
            <a:ext cx="3372321" cy="316280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885950"/>
            <a:ext cx="29146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981200" y="462915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  <a:endParaRPr lang="en-US" sz="2800"/>
          </a:p>
        </p:txBody>
      </p:sp>
      <p:sp>
        <p:nvSpPr>
          <p:cNvPr id="13" name="Rectangle 12"/>
          <p:cNvSpPr/>
          <p:nvPr/>
        </p:nvSpPr>
        <p:spPr>
          <a:xfrm>
            <a:off x="6324600" y="462028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95736" y="1733550"/>
            <a:ext cx="4724400" cy="622697"/>
            <a:chOff x="2895600" y="84138"/>
            <a:chExt cx="4724400" cy="830262"/>
          </a:xfrm>
        </p:grpSpPr>
        <p:sp>
          <p:nvSpPr>
            <p:cNvPr id="3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500"/>
            </a:p>
          </p:txBody>
        </p: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5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411"/>
              </a:xfrm>
              <a:prstGeom prst="rect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100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7" name="Flowchart: Terminator 6"/>
          <p:cNvSpPr/>
          <p:nvPr/>
        </p:nvSpPr>
        <p:spPr>
          <a:xfrm>
            <a:off x="1295400" y="2419349"/>
            <a:ext cx="7848600" cy="990601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</a:rPr>
              <a:t>Biết cách sử dụng các câu lệnh lặp lồng nhau;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371601" y="3867150"/>
            <a:ext cx="7772400" cy="10668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>
              <a:defRPr/>
            </a:pPr>
            <a:r>
              <a:rPr lang="en-US" sz="2800" smtClean="0">
                <a:solidFill>
                  <a:schemeClr val="tx1"/>
                </a:solidFill>
              </a:rPr>
              <a:t>Sử dụng được câu lệnh lặp lồng nhau để vẽ các hình trang trí.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21530" y="2563929"/>
            <a:ext cx="950070" cy="2159758"/>
            <a:chOff x="350843" y="1808350"/>
            <a:chExt cx="1554157" cy="2880303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 rot="5400000">
              <a:off x="283124" y="1883211"/>
              <a:ext cx="786309" cy="636587"/>
              <a:chOff x="1908" y="1824"/>
              <a:chExt cx="1953" cy="1615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gray">
              <a:xfrm>
                <a:off x="1908" y="2099"/>
                <a:ext cx="1935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500"/>
              </a:p>
            </p:txBody>
          </p:sp>
          <p:sp>
            <p:nvSpPr>
              <p:cNvPr id="23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919" y="2085"/>
                <a:ext cx="1935" cy="1095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7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281042" y="3979090"/>
              <a:ext cx="779364" cy="639762"/>
              <a:chOff x="3986" y="1832"/>
              <a:chExt cx="1941" cy="1610"/>
            </a:xfrm>
          </p:grpSpPr>
          <p:sp>
            <p:nvSpPr>
              <p:cNvPr id="15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86" y="2090"/>
                <a:ext cx="1941" cy="1091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0" y="133350"/>
            <a:ext cx="8839200" cy="142875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ngày  tháng năm</a:t>
            </a:r>
          </a:p>
          <a:p>
            <a:pPr algn="ctr"/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143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Đánh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95600" y="514350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381000" y="9715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 nào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 sau: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180975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296293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224" y="359884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góc 360/5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58214" y="30289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358214" y="3613129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429652" y="346072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34038" y="2350353"/>
            <a:ext cx="3509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Xoay </a:t>
            </a:r>
            <a:r>
              <a:rPr lang="en-US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 1 góc 72 độ (bằng 360/5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độ)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953736" y="1972286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3128375" y="2815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8200" y="241935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Vẽ </a:t>
            </a:r>
            <a:r>
              <a:rPr lang="en-US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hình lục giác (đa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 6 </a:t>
            </a:r>
            <a:r>
              <a:rPr lang="en-US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cạnh)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3" grpId="0" animBg="1"/>
      <p:bldP spid="16" grpId="0"/>
      <p:bldP spid="18" grpId="0"/>
      <p:bldP spid="19" grpId="0"/>
      <p:bldP spid="20" grpId="0"/>
      <p:bldP spid="21" grpId="0" animBg="1"/>
      <p:bldP spid="27" grpId="0" animBg="1"/>
      <p:bldP spid="4" grpId="0"/>
      <p:bldP spid="23" grpId="0"/>
      <p:bldP spid="24" grpId="0" animBg="1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229600" y="24193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97155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34315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287655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909105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5 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1051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762499" y="-742949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1657350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857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16573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73355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0" y="1148941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5143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Đánh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895600" y="514350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3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567285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762499" y="852786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3253085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2381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325308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8115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7030A0"/>
                </a:solidFill>
              </a:rPr>
              <a:t>Câu lệnh lặp lồng nhau</a:t>
            </a:r>
            <a:endParaRPr lang="en-US" sz="4000" b="1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3329285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0" y="2744676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5143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Đánh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895600" y="514350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Left Brace 37"/>
          <p:cNvSpPr/>
          <p:nvPr/>
        </p:nvSpPr>
        <p:spPr>
          <a:xfrm rot="5400000">
            <a:off x="2171700" y="1162050"/>
            <a:ext cx="457200" cy="25146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4381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Kiểm </a:t>
            </a: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 lại kết quả các câu lệnh ở 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280" y="971550"/>
            <a:ext cx="901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Video_2020-01-05_154534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57400" y="1657350"/>
            <a:ext cx="4267200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4381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Kiểm </a:t>
            </a: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 lại kết quả các câu lệnh ở 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0480" y="971550"/>
            <a:ext cx="901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5[Repeat 6[fd 50 rt 60 wait 30] rt 72]</a:t>
            </a:r>
          </a:p>
          <a:p>
            <a:endParaRPr lang="en-US" sz="3600" smtClean="0"/>
          </a:p>
        </p:txBody>
      </p:sp>
      <p:pic>
        <p:nvPicPr>
          <p:cNvPr id="10" name="Video_2020-01-05_154835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90800" y="1809750"/>
            <a:ext cx="3543300" cy="2857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448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3. Đánh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902988" y="505659"/>
            <a:ext cx="4498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229600" y="27241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112395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57175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30861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360/8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08533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45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3337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807743" y="-559593"/>
            <a:ext cx="214314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1809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Vẽ 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1009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1000" y="18097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88595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1323962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-190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5050</TotalTime>
  <Words>876</Words>
  <Application>Microsoft Office PowerPoint</Application>
  <PresentationFormat>On-screen Show (16:9)</PresentationFormat>
  <Paragraphs>122</Paragraphs>
  <Slides>16</Slides>
  <Notes>7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Đoàn Hữu Tiếng 0399072086</dc:creator>
  <cp:lastModifiedBy>SKY</cp:lastModifiedBy>
  <cp:revision>421</cp:revision>
  <cp:lastPrinted>2019-01-13T14:31:43Z</cp:lastPrinted>
  <dcterms:created xsi:type="dcterms:W3CDTF">2014-10-11T13:38:36Z</dcterms:created>
  <dcterms:modified xsi:type="dcterms:W3CDTF">2020-03-10T09:40:55Z</dcterms:modified>
</cp:coreProperties>
</file>